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61" r:id="rId5"/>
    <p:sldId id="258" r:id="rId6"/>
    <p:sldId id="260" r:id="rId7"/>
    <p:sldId id="262" r:id="rId8"/>
    <p:sldId id="266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624D41-6886-4440-9535-877ABC8F17FA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21EBA64C-8096-4558-9D43-5C209C31EEFD}">
      <dgm:prSet phldrT="[Текст]" phldr="1"/>
      <dgm:spPr/>
      <dgm:t>
        <a:bodyPr/>
        <a:lstStyle/>
        <a:p>
          <a:endParaRPr lang="ru-RU" dirty="0"/>
        </a:p>
      </dgm:t>
    </dgm:pt>
    <dgm:pt modelId="{BA961C34-C82C-4988-A42B-51C7514E4E48}" type="parTrans" cxnId="{004841AA-81FC-4B37-9F27-9CE5D7EA84F0}">
      <dgm:prSet/>
      <dgm:spPr/>
      <dgm:t>
        <a:bodyPr/>
        <a:lstStyle/>
        <a:p>
          <a:endParaRPr lang="ru-RU"/>
        </a:p>
      </dgm:t>
    </dgm:pt>
    <dgm:pt modelId="{03E93D4B-1DA1-4E7A-8DE8-F6588D11275C}" type="sibTrans" cxnId="{004841AA-81FC-4B37-9F27-9CE5D7EA84F0}">
      <dgm:prSet/>
      <dgm:spPr/>
      <dgm:t>
        <a:bodyPr/>
        <a:lstStyle/>
        <a:p>
          <a:endParaRPr lang="ru-RU"/>
        </a:p>
      </dgm:t>
    </dgm:pt>
    <dgm:pt modelId="{D6BDDE0E-79F3-416D-8C25-31A5AE29E546}">
      <dgm:prSet phldrT="[Текст]" phldr="1"/>
      <dgm:spPr/>
      <dgm:t>
        <a:bodyPr/>
        <a:lstStyle/>
        <a:p>
          <a:endParaRPr lang="ru-RU" dirty="0"/>
        </a:p>
      </dgm:t>
    </dgm:pt>
    <dgm:pt modelId="{E3522557-8A31-4408-B2C5-42A6C2A0C99B}" type="parTrans" cxnId="{81EBD77D-0F91-4193-9DF4-57F291A2B9C6}">
      <dgm:prSet/>
      <dgm:spPr/>
      <dgm:t>
        <a:bodyPr/>
        <a:lstStyle/>
        <a:p>
          <a:endParaRPr lang="ru-RU"/>
        </a:p>
      </dgm:t>
    </dgm:pt>
    <dgm:pt modelId="{72E396DC-A5C4-4BC8-9176-4F2D0B02609B}" type="sibTrans" cxnId="{81EBD77D-0F91-4193-9DF4-57F291A2B9C6}">
      <dgm:prSet/>
      <dgm:spPr/>
      <dgm:t>
        <a:bodyPr/>
        <a:lstStyle/>
        <a:p>
          <a:endParaRPr lang="ru-RU"/>
        </a:p>
      </dgm:t>
    </dgm:pt>
    <dgm:pt modelId="{0BEA60CD-E44F-46D4-A59E-37F4F5586510}">
      <dgm:prSet phldrT="[Текст]" phldr="1"/>
      <dgm:spPr/>
      <dgm:t>
        <a:bodyPr/>
        <a:lstStyle/>
        <a:p>
          <a:endParaRPr lang="ru-RU" dirty="0"/>
        </a:p>
      </dgm:t>
    </dgm:pt>
    <dgm:pt modelId="{537CA984-ED31-47F5-9459-99F50CB05B4E}" type="parTrans" cxnId="{5D3EA558-21ED-4D5A-B4A6-EA80D7886973}">
      <dgm:prSet/>
      <dgm:spPr/>
      <dgm:t>
        <a:bodyPr/>
        <a:lstStyle/>
        <a:p>
          <a:endParaRPr lang="ru-RU"/>
        </a:p>
      </dgm:t>
    </dgm:pt>
    <dgm:pt modelId="{9B93DA67-2FDE-4BE4-9272-959020DCE74B}" type="sibTrans" cxnId="{5D3EA558-21ED-4D5A-B4A6-EA80D7886973}">
      <dgm:prSet/>
      <dgm:spPr/>
      <dgm:t>
        <a:bodyPr/>
        <a:lstStyle/>
        <a:p>
          <a:endParaRPr lang="ru-RU"/>
        </a:p>
      </dgm:t>
    </dgm:pt>
    <dgm:pt modelId="{30C7DE22-75DC-4144-81F0-FA8FCAFEDC3A}" type="pres">
      <dgm:prSet presAssocID="{CD624D41-6886-4440-9535-877ABC8F17F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CBCB517-14C2-4D86-984B-3841BC4481DA}" type="pres">
      <dgm:prSet presAssocID="{21EBA64C-8096-4558-9D43-5C209C31EEFD}" presName="composite" presStyleCnt="0"/>
      <dgm:spPr/>
    </dgm:pt>
    <dgm:pt modelId="{1FCA9CF4-81CA-4EA4-873C-D6596B19881D}" type="pres">
      <dgm:prSet presAssocID="{21EBA64C-8096-4558-9D43-5C209C31EEFD}" presName="LShape" presStyleLbl="alignNode1" presStyleIdx="0" presStyleCnt="5" custLinFactNeighborX="-47622" custLinFactNeighborY="48002"/>
      <dgm:spPr/>
      <dgm:t>
        <a:bodyPr/>
        <a:lstStyle/>
        <a:p>
          <a:endParaRPr lang="ru-RU"/>
        </a:p>
      </dgm:t>
    </dgm:pt>
    <dgm:pt modelId="{2C45535A-0E43-4240-A066-B2E6DE2ABEDA}" type="pres">
      <dgm:prSet presAssocID="{21EBA64C-8096-4558-9D43-5C209C31EEFD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951E6-24F8-4198-BD59-BFB36174F8F2}" type="pres">
      <dgm:prSet presAssocID="{21EBA64C-8096-4558-9D43-5C209C31EEFD}" presName="Triangle" presStyleLbl="alignNode1" presStyleIdx="1" presStyleCnt="5" custLinFactX="120559" custLinFactNeighborX="200000" custLinFactNeighborY="-42338"/>
      <dgm:spPr/>
    </dgm:pt>
    <dgm:pt modelId="{69F5EBB2-940F-4500-A064-A2245645451D}" type="pres">
      <dgm:prSet presAssocID="{03E93D4B-1DA1-4E7A-8DE8-F6588D11275C}" presName="sibTrans" presStyleCnt="0"/>
      <dgm:spPr/>
    </dgm:pt>
    <dgm:pt modelId="{63702B10-CE5F-4F17-A639-5450E94F0222}" type="pres">
      <dgm:prSet presAssocID="{03E93D4B-1DA1-4E7A-8DE8-F6588D11275C}" presName="space" presStyleCnt="0"/>
      <dgm:spPr/>
    </dgm:pt>
    <dgm:pt modelId="{3CF2BAEA-12CC-4901-A4C9-A4778DC39284}" type="pres">
      <dgm:prSet presAssocID="{D6BDDE0E-79F3-416D-8C25-31A5AE29E546}" presName="composite" presStyleCnt="0"/>
      <dgm:spPr/>
    </dgm:pt>
    <dgm:pt modelId="{1AD12D75-F9F7-4F1A-A6F7-8152D6EDA4F4}" type="pres">
      <dgm:prSet presAssocID="{D6BDDE0E-79F3-416D-8C25-31A5AE29E546}" presName="LShape" presStyleLbl="alignNode1" presStyleIdx="2" presStyleCnt="5" custLinFactNeighborX="-58210" custLinFactNeighborY="12000"/>
      <dgm:spPr/>
    </dgm:pt>
    <dgm:pt modelId="{A6525FFC-B4EF-4BBC-8732-E958E9C90159}" type="pres">
      <dgm:prSet presAssocID="{D6BDDE0E-79F3-416D-8C25-31A5AE29E54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B7715-5481-472E-A910-0D5B61B9412F}" type="pres">
      <dgm:prSet presAssocID="{D6BDDE0E-79F3-416D-8C25-31A5AE29E546}" presName="Triangle" presStyleLbl="alignNode1" presStyleIdx="3" presStyleCnt="5" custLinFactX="-431254" custLinFactY="200000" custLinFactNeighborX="-500000" custLinFactNeighborY="207571"/>
      <dgm:spPr/>
    </dgm:pt>
    <dgm:pt modelId="{3D7ACAD7-D1A0-414C-BE87-8D1C328E7892}" type="pres">
      <dgm:prSet presAssocID="{72E396DC-A5C4-4BC8-9176-4F2D0B02609B}" presName="sibTrans" presStyleCnt="0"/>
      <dgm:spPr/>
    </dgm:pt>
    <dgm:pt modelId="{60AB9820-40F4-42C9-AEEF-1323D1770017}" type="pres">
      <dgm:prSet presAssocID="{72E396DC-A5C4-4BC8-9176-4F2D0B02609B}" presName="space" presStyleCnt="0"/>
      <dgm:spPr/>
    </dgm:pt>
    <dgm:pt modelId="{97F6095F-822C-487E-A40F-8C5DA716C1D2}" type="pres">
      <dgm:prSet presAssocID="{0BEA60CD-E44F-46D4-A59E-37F4F5586510}" presName="composite" presStyleCnt="0"/>
      <dgm:spPr/>
    </dgm:pt>
    <dgm:pt modelId="{4376C7FF-BF89-4CF4-AC04-30A80B4E86F8}" type="pres">
      <dgm:prSet presAssocID="{0BEA60CD-E44F-46D4-A59E-37F4F5586510}" presName="LShape" presStyleLbl="alignNode1" presStyleIdx="4" presStyleCnt="5" custLinFactNeighborX="-70058" custLinFactNeighborY="-29144"/>
      <dgm:spPr/>
    </dgm:pt>
    <dgm:pt modelId="{7C527594-D29B-4A46-AF31-FFC6DCFD89B0}" type="pres">
      <dgm:prSet presAssocID="{0BEA60CD-E44F-46D4-A59E-37F4F5586510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13D0F1-B0EA-4A22-BC79-13E6CB3EFA44}" type="presOf" srcId="{21EBA64C-8096-4558-9D43-5C209C31EEFD}" destId="{2C45535A-0E43-4240-A066-B2E6DE2ABEDA}" srcOrd="0" destOrd="0" presId="urn:microsoft.com/office/officeart/2009/3/layout/StepUpProcess"/>
    <dgm:cxn modelId="{7171AD2C-E70F-472E-A9E1-B1FF5342E11E}" type="presOf" srcId="{0BEA60CD-E44F-46D4-A59E-37F4F5586510}" destId="{7C527594-D29B-4A46-AF31-FFC6DCFD89B0}" srcOrd="0" destOrd="0" presId="urn:microsoft.com/office/officeart/2009/3/layout/StepUpProcess"/>
    <dgm:cxn modelId="{CD6C5BA7-4902-4891-A8E3-074555D98643}" type="presOf" srcId="{D6BDDE0E-79F3-416D-8C25-31A5AE29E546}" destId="{A6525FFC-B4EF-4BBC-8732-E958E9C90159}" srcOrd="0" destOrd="0" presId="urn:microsoft.com/office/officeart/2009/3/layout/StepUpProcess"/>
    <dgm:cxn modelId="{004841AA-81FC-4B37-9F27-9CE5D7EA84F0}" srcId="{CD624D41-6886-4440-9535-877ABC8F17FA}" destId="{21EBA64C-8096-4558-9D43-5C209C31EEFD}" srcOrd="0" destOrd="0" parTransId="{BA961C34-C82C-4988-A42B-51C7514E4E48}" sibTransId="{03E93D4B-1DA1-4E7A-8DE8-F6588D11275C}"/>
    <dgm:cxn modelId="{81EBD77D-0F91-4193-9DF4-57F291A2B9C6}" srcId="{CD624D41-6886-4440-9535-877ABC8F17FA}" destId="{D6BDDE0E-79F3-416D-8C25-31A5AE29E546}" srcOrd="1" destOrd="0" parTransId="{E3522557-8A31-4408-B2C5-42A6C2A0C99B}" sibTransId="{72E396DC-A5C4-4BC8-9176-4F2D0B02609B}"/>
    <dgm:cxn modelId="{5D3EA558-21ED-4D5A-B4A6-EA80D7886973}" srcId="{CD624D41-6886-4440-9535-877ABC8F17FA}" destId="{0BEA60CD-E44F-46D4-A59E-37F4F5586510}" srcOrd="2" destOrd="0" parTransId="{537CA984-ED31-47F5-9459-99F50CB05B4E}" sibTransId="{9B93DA67-2FDE-4BE4-9272-959020DCE74B}"/>
    <dgm:cxn modelId="{2C9B30D4-F165-42A8-BA09-41347BC7E09F}" type="presOf" srcId="{CD624D41-6886-4440-9535-877ABC8F17FA}" destId="{30C7DE22-75DC-4144-81F0-FA8FCAFEDC3A}" srcOrd="0" destOrd="0" presId="urn:microsoft.com/office/officeart/2009/3/layout/StepUpProcess"/>
    <dgm:cxn modelId="{A2BDE764-92B4-4C9F-A7A5-3E8B885F5DF2}" type="presParOf" srcId="{30C7DE22-75DC-4144-81F0-FA8FCAFEDC3A}" destId="{FCBCB517-14C2-4D86-984B-3841BC4481DA}" srcOrd="0" destOrd="0" presId="urn:microsoft.com/office/officeart/2009/3/layout/StepUpProcess"/>
    <dgm:cxn modelId="{0AD737CB-5942-4AD1-9AE8-F42641AE5BE1}" type="presParOf" srcId="{FCBCB517-14C2-4D86-984B-3841BC4481DA}" destId="{1FCA9CF4-81CA-4EA4-873C-D6596B19881D}" srcOrd="0" destOrd="0" presId="urn:microsoft.com/office/officeart/2009/3/layout/StepUpProcess"/>
    <dgm:cxn modelId="{B2DCE49E-A2E3-4809-B015-9577A27C2264}" type="presParOf" srcId="{FCBCB517-14C2-4D86-984B-3841BC4481DA}" destId="{2C45535A-0E43-4240-A066-B2E6DE2ABEDA}" srcOrd="1" destOrd="0" presId="urn:microsoft.com/office/officeart/2009/3/layout/StepUpProcess"/>
    <dgm:cxn modelId="{D24CA1B7-F01E-404B-9343-8E1A6B345430}" type="presParOf" srcId="{FCBCB517-14C2-4D86-984B-3841BC4481DA}" destId="{51E951E6-24F8-4198-BD59-BFB36174F8F2}" srcOrd="2" destOrd="0" presId="urn:microsoft.com/office/officeart/2009/3/layout/StepUpProcess"/>
    <dgm:cxn modelId="{FEEDEA8E-DC96-4FDD-B116-00731C56E048}" type="presParOf" srcId="{30C7DE22-75DC-4144-81F0-FA8FCAFEDC3A}" destId="{69F5EBB2-940F-4500-A064-A2245645451D}" srcOrd="1" destOrd="0" presId="urn:microsoft.com/office/officeart/2009/3/layout/StepUpProcess"/>
    <dgm:cxn modelId="{C5E8101B-7E47-4908-BD8C-9F5DDBF960F4}" type="presParOf" srcId="{69F5EBB2-940F-4500-A064-A2245645451D}" destId="{63702B10-CE5F-4F17-A639-5450E94F0222}" srcOrd="0" destOrd="0" presId="urn:microsoft.com/office/officeart/2009/3/layout/StepUpProcess"/>
    <dgm:cxn modelId="{F875B518-2D27-4C47-A6F7-DBD4BC8D5919}" type="presParOf" srcId="{30C7DE22-75DC-4144-81F0-FA8FCAFEDC3A}" destId="{3CF2BAEA-12CC-4901-A4C9-A4778DC39284}" srcOrd="2" destOrd="0" presId="urn:microsoft.com/office/officeart/2009/3/layout/StepUpProcess"/>
    <dgm:cxn modelId="{4EE0F319-A5AF-456D-AC7D-681BC36177EF}" type="presParOf" srcId="{3CF2BAEA-12CC-4901-A4C9-A4778DC39284}" destId="{1AD12D75-F9F7-4F1A-A6F7-8152D6EDA4F4}" srcOrd="0" destOrd="0" presId="urn:microsoft.com/office/officeart/2009/3/layout/StepUpProcess"/>
    <dgm:cxn modelId="{B879A71C-AC28-466D-AB6A-7BAFA31F2E39}" type="presParOf" srcId="{3CF2BAEA-12CC-4901-A4C9-A4778DC39284}" destId="{A6525FFC-B4EF-4BBC-8732-E958E9C90159}" srcOrd="1" destOrd="0" presId="urn:microsoft.com/office/officeart/2009/3/layout/StepUpProcess"/>
    <dgm:cxn modelId="{BE2E7B15-687B-4A8D-A157-71F0E38D304D}" type="presParOf" srcId="{3CF2BAEA-12CC-4901-A4C9-A4778DC39284}" destId="{8C5B7715-5481-472E-A910-0D5B61B9412F}" srcOrd="2" destOrd="0" presId="urn:microsoft.com/office/officeart/2009/3/layout/StepUpProcess"/>
    <dgm:cxn modelId="{FE765733-0F53-4727-8E89-E1107396D2DC}" type="presParOf" srcId="{30C7DE22-75DC-4144-81F0-FA8FCAFEDC3A}" destId="{3D7ACAD7-D1A0-414C-BE87-8D1C328E7892}" srcOrd="3" destOrd="0" presId="urn:microsoft.com/office/officeart/2009/3/layout/StepUpProcess"/>
    <dgm:cxn modelId="{B342F615-A794-483A-9BFA-DFCA7A2E0B77}" type="presParOf" srcId="{3D7ACAD7-D1A0-414C-BE87-8D1C328E7892}" destId="{60AB9820-40F4-42C9-AEEF-1323D1770017}" srcOrd="0" destOrd="0" presId="urn:microsoft.com/office/officeart/2009/3/layout/StepUpProcess"/>
    <dgm:cxn modelId="{0AF737CF-FBD7-4EDA-A92A-1642C86D9479}" type="presParOf" srcId="{30C7DE22-75DC-4144-81F0-FA8FCAFEDC3A}" destId="{97F6095F-822C-487E-A40F-8C5DA716C1D2}" srcOrd="4" destOrd="0" presId="urn:microsoft.com/office/officeart/2009/3/layout/StepUpProcess"/>
    <dgm:cxn modelId="{8E48CAD6-4382-418E-B5AB-9C7B199B5727}" type="presParOf" srcId="{97F6095F-822C-487E-A40F-8C5DA716C1D2}" destId="{4376C7FF-BF89-4CF4-AC04-30A80B4E86F8}" srcOrd="0" destOrd="0" presId="urn:microsoft.com/office/officeart/2009/3/layout/StepUpProcess"/>
    <dgm:cxn modelId="{4E6D5F9B-C3F4-4166-9A1E-E6A558D14B97}" type="presParOf" srcId="{97F6095F-822C-487E-A40F-8C5DA716C1D2}" destId="{7C527594-D29B-4A46-AF31-FFC6DCFD89B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A9CF4-81CA-4EA4-873C-D6596B19881D}">
      <dsp:nvSpPr>
        <dsp:cNvPr id="0" name=""/>
        <dsp:cNvSpPr/>
      </dsp:nvSpPr>
      <dsp:spPr>
        <a:xfrm rot="5400000">
          <a:off x="393942" y="1490223"/>
          <a:ext cx="1406470" cy="234033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5535A-0E43-4240-A066-B2E6DE2ABEDA}">
      <dsp:nvSpPr>
        <dsp:cNvPr id="0" name=""/>
        <dsp:cNvSpPr/>
      </dsp:nvSpPr>
      <dsp:spPr>
        <a:xfrm>
          <a:off x="1273682" y="1514345"/>
          <a:ext cx="2112867" cy="1852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 dirty="0"/>
        </a:p>
      </dsp:txBody>
      <dsp:txXfrm>
        <a:off x="1273682" y="1514345"/>
        <a:ext cx="2112867" cy="1852051"/>
      </dsp:txXfrm>
    </dsp:sp>
    <dsp:sp modelId="{51E951E6-24F8-4198-BD59-BFB36174F8F2}">
      <dsp:nvSpPr>
        <dsp:cNvPr id="0" name=""/>
        <dsp:cNvSpPr/>
      </dsp:nvSpPr>
      <dsp:spPr>
        <a:xfrm>
          <a:off x="4265816" y="474009"/>
          <a:ext cx="398654" cy="39865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12D75-F9F7-4F1A-A6F7-8152D6EDA4F4}">
      <dsp:nvSpPr>
        <dsp:cNvPr id="0" name=""/>
        <dsp:cNvSpPr/>
      </dsp:nvSpPr>
      <dsp:spPr>
        <a:xfrm rot="5400000">
          <a:off x="2732710" y="343818"/>
          <a:ext cx="1406470" cy="234033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525FFC-B4EF-4BBC-8732-E958E9C90159}">
      <dsp:nvSpPr>
        <dsp:cNvPr id="0" name=""/>
        <dsp:cNvSpPr/>
      </dsp:nvSpPr>
      <dsp:spPr>
        <a:xfrm>
          <a:off x="3860244" y="874297"/>
          <a:ext cx="2112867" cy="1852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 dirty="0"/>
        </a:p>
      </dsp:txBody>
      <dsp:txXfrm>
        <a:off x="3860244" y="874297"/>
        <a:ext cx="2112867" cy="1852051"/>
      </dsp:txXfrm>
    </dsp:sp>
    <dsp:sp modelId="{8C5B7715-5481-472E-A910-0D5B61B9412F}">
      <dsp:nvSpPr>
        <dsp:cNvPr id="0" name=""/>
        <dsp:cNvSpPr/>
      </dsp:nvSpPr>
      <dsp:spPr>
        <a:xfrm>
          <a:off x="1861974" y="1627542"/>
          <a:ext cx="398654" cy="39865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76C7FF-BF89-4CF4-AC04-30A80B4E86F8}">
      <dsp:nvSpPr>
        <dsp:cNvPr id="0" name=""/>
        <dsp:cNvSpPr/>
      </dsp:nvSpPr>
      <dsp:spPr>
        <a:xfrm rot="5400000">
          <a:off x="5041989" y="-874906"/>
          <a:ext cx="1406470" cy="234033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27594-D29B-4A46-AF31-FFC6DCFD89B0}">
      <dsp:nvSpPr>
        <dsp:cNvPr id="0" name=""/>
        <dsp:cNvSpPr/>
      </dsp:nvSpPr>
      <dsp:spPr>
        <a:xfrm>
          <a:off x="6446806" y="234250"/>
          <a:ext cx="2112867" cy="1852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 dirty="0"/>
        </a:p>
      </dsp:txBody>
      <dsp:txXfrm>
        <a:off x="6446806" y="234250"/>
        <a:ext cx="2112867" cy="1852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7914106-74EB-49B9-9AD8-AF911CD26BE2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8BB9A9B-2759-4186-A891-EBCB330F097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63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4106-74EB-49B9-9AD8-AF911CD26BE2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9A9B-2759-4186-A891-EBCB330F0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40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4106-74EB-49B9-9AD8-AF911CD26BE2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9A9B-2759-4186-A891-EBCB330F097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381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4106-74EB-49B9-9AD8-AF911CD26BE2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9A9B-2759-4186-A891-EBCB330F097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68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4106-74EB-49B9-9AD8-AF911CD26BE2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9A9B-2759-4186-A891-EBCB330F0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643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4106-74EB-49B9-9AD8-AF911CD26BE2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9A9B-2759-4186-A891-EBCB330F097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465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4106-74EB-49B9-9AD8-AF911CD26BE2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9A9B-2759-4186-A891-EBCB330F097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504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4106-74EB-49B9-9AD8-AF911CD26BE2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9A9B-2759-4186-A891-EBCB330F097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776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4106-74EB-49B9-9AD8-AF911CD26BE2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9A9B-2759-4186-A891-EBCB330F097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20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4106-74EB-49B9-9AD8-AF911CD26BE2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9A9B-2759-4186-A891-EBCB330F0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64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4106-74EB-49B9-9AD8-AF911CD26BE2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9A9B-2759-4186-A891-EBCB330F097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01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4106-74EB-49B9-9AD8-AF911CD26BE2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9A9B-2759-4186-A891-EBCB330F0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78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4106-74EB-49B9-9AD8-AF911CD26BE2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9A9B-2759-4186-A891-EBCB330F097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784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4106-74EB-49B9-9AD8-AF911CD26BE2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9A9B-2759-4186-A891-EBCB330F097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561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4106-74EB-49B9-9AD8-AF911CD26BE2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9A9B-2759-4186-A891-EBCB330F0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72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4106-74EB-49B9-9AD8-AF911CD26BE2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9A9B-2759-4186-A891-EBCB330F097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485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4106-74EB-49B9-9AD8-AF911CD26BE2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9A9B-2759-4186-A891-EBCB330F0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34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914106-74EB-49B9-9AD8-AF911CD26BE2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BB9A9B-2759-4186-A891-EBCB330F0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8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Клуб молодых преподавателей ТГУ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Авторы проекта: Болгова А.В.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Смирнова О.С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71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27" y="0"/>
            <a:ext cx="1175919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868" y="3538846"/>
            <a:ext cx="5417566" cy="2173185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Приглашаем в Клуб молодых преподавателей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1303868" y="3170712"/>
            <a:ext cx="9592732" cy="112815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956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Клуб молодых преподавателей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Повышение преподавательского мастерства</a:t>
            </a:r>
          </a:p>
          <a:p>
            <a:r>
              <a:rPr lang="ru-RU" sz="2600" dirty="0" smtClean="0"/>
              <a:t>Формирование межфакультетского сообщества преподавателей</a:t>
            </a:r>
          </a:p>
          <a:p>
            <a:r>
              <a:rPr lang="ru-RU" sz="2600" dirty="0" smtClean="0"/>
              <a:t>Профилактика профессионального выгорания</a:t>
            </a:r>
            <a:endParaRPr lang="ru-RU" sz="2600" dirty="0"/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40805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556932"/>
            <a:ext cx="5395980" cy="35959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1. Семинары по новым методикам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преподавания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«Игровые технологии в вузе»</a:t>
            </a:r>
            <a:br>
              <a:rPr lang="ru-RU" dirty="0" smtClean="0"/>
            </a:br>
            <a:r>
              <a:rPr lang="ru-RU" dirty="0" smtClean="0"/>
              <a:t>«Креативные способы проведения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зачетов и экзаменов»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5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10604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Семинарские </a:t>
            </a:r>
            <a:r>
              <a:rPr lang="ru-RU" dirty="0"/>
              <a:t>занятия по темам, связанным с  преподаванием:  «Такие разные студенты», «Как сделать лекцию интереснее», «Способы </a:t>
            </a:r>
            <a:r>
              <a:rPr lang="ru-RU" dirty="0" smtClean="0"/>
              <a:t>повысить </a:t>
            </a:r>
            <a:r>
              <a:rPr lang="ru-RU" dirty="0"/>
              <a:t>включенность студентов в образовательный процесс» и </a:t>
            </a:r>
            <a:r>
              <a:rPr lang="ru-RU" dirty="0" smtClean="0"/>
              <a:t>др.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9" t="222" r="-2938" b="43858"/>
          <a:stretch/>
        </p:blipFill>
        <p:spPr>
          <a:xfrm>
            <a:off x="676894" y="1041398"/>
            <a:ext cx="10470505" cy="3768107"/>
          </a:xfrm>
        </p:spPr>
      </p:pic>
    </p:spTree>
    <p:extLst>
      <p:ext uri="{BB962C8B-B14F-4D97-AF65-F5344CB8AC3E}">
        <p14:creationId xmlns:p14="http://schemas.microsoft.com/office/powerpoint/2010/main" val="22821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352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951213"/>
            <a:ext cx="4718304" cy="263260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Балинтовская</a:t>
            </a: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группа для анализа сложностей преподавательской деятельности и способов </a:t>
            </a:r>
            <a:r>
              <a:rPr lang="ru-RU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решения.</a:t>
            </a:r>
            <a:endParaRPr lang="ru-RU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70" y="2383473"/>
            <a:ext cx="4885270" cy="3491866"/>
          </a:xfrm>
        </p:spPr>
      </p:pic>
    </p:spTree>
    <p:extLst>
      <p:ext uri="{BB962C8B-B14F-4D97-AF65-F5344CB8AC3E}">
        <p14:creationId xmlns:p14="http://schemas.microsoft.com/office/powerpoint/2010/main" val="137016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11459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>Коммуникативные тренинги по темам манипуляций и </a:t>
            </a:r>
            <a:r>
              <a:rPr lang="ru-RU" dirty="0" err="1"/>
              <a:t>контрманипулятивного</a:t>
            </a:r>
            <a:r>
              <a:rPr lang="ru-RU" dirty="0"/>
              <a:t> поведения, базовых навыков общения, публичных выступлений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" t="8312" r="-255" b="13958"/>
          <a:stretch/>
        </p:blipFill>
        <p:spPr>
          <a:xfrm>
            <a:off x="1047248" y="700349"/>
            <a:ext cx="9332518" cy="425166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1" y="5961413"/>
            <a:ext cx="9609666" cy="74551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24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Встречи с опытными преподавателями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8575" y="2888655"/>
            <a:ext cx="4718050" cy="265390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474648"/>
            <a:ext cx="4889890" cy="348191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31" y="2474647"/>
            <a:ext cx="5222875" cy="348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0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Встречи с опытными преподавателями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649066"/>
            <a:ext cx="4718050" cy="313308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643537"/>
            <a:ext cx="4718050" cy="3144138"/>
          </a:xfrm>
        </p:spPr>
      </p:pic>
    </p:spTree>
    <p:extLst>
      <p:ext uri="{BB962C8B-B14F-4D97-AF65-F5344CB8AC3E}">
        <p14:creationId xmlns:p14="http://schemas.microsoft.com/office/powerpoint/2010/main" val="404261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131456"/>
              </p:ext>
            </p:extLst>
          </p:nvPr>
        </p:nvGraphicFramePr>
        <p:xfrm>
          <a:off x="1295402" y="2557463"/>
          <a:ext cx="9601198" cy="336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5639" y="1031723"/>
            <a:ext cx="2310584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340</TotalTime>
  <Words>110</Words>
  <Application>Microsoft Office PowerPoint</Application>
  <PresentationFormat>Широкоэкранный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 Unicode MS</vt:lpstr>
      <vt:lpstr>Arial</vt:lpstr>
      <vt:lpstr>Calibri</vt:lpstr>
      <vt:lpstr>Garamond</vt:lpstr>
      <vt:lpstr>Times New Roman</vt:lpstr>
      <vt:lpstr>Натуральные материалы</vt:lpstr>
      <vt:lpstr>Клуб молодых преподавателей ТГУ</vt:lpstr>
      <vt:lpstr>Клуб молодых преподавателей</vt:lpstr>
      <vt:lpstr>Формы работы</vt:lpstr>
      <vt:lpstr>Семинарские занятия по темам, связанным с  преподаванием:  «Такие разные студенты», «Как сделать лекцию интереснее», «Способы повысить включенность студентов в образовательный процесс» и др.</vt:lpstr>
      <vt:lpstr>Презентация PowerPoint</vt:lpstr>
      <vt:lpstr> Коммуникативные тренинги по темам манипуляций и контрманипулятивного поведения, базовых навыков общения, публичных выступлений</vt:lpstr>
      <vt:lpstr> Встречи с опытными преподавателями</vt:lpstr>
      <vt:lpstr> Встречи с опытными преподавателями</vt:lpstr>
      <vt:lpstr>Презентация PowerPoint</vt:lpstr>
      <vt:lpstr>Приглашаем в Клуб молодых преподавателей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 молодых преподавателей ТГУ</dc:title>
  <dc:creator>Anna Bolgova</dc:creator>
  <cp:lastModifiedBy>Anna Bolgova</cp:lastModifiedBy>
  <cp:revision>10</cp:revision>
  <dcterms:created xsi:type="dcterms:W3CDTF">2015-12-14T10:17:12Z</dcterms:created>
  <dcterms:modified xsi:type="dcterms:W3CDTF">2016-11-29T06:57:25Z</dcterms:modified>
</cp:coreProperties>
</file>